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0124-094F-4E47-AFE3-90D91681929F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BBBF5-2929-4665-B0FB-047B98F51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ECC63E5-7F97-4184-B713-E2385EEC7955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1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91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ECC63E5-7F97-4184-B713-E2385EEC7955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2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004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EECC63E5-7F97-4184-B713-E2385EEC7955}" type="slidenum">
              <a:rPr lang="en-US" sz="1800" kern="0">
                <a:solidFill>
                  <a:sysClr val="windowText" lastClr="000000"/>
                </a:solidFill>
              </a:rPr>
              <a:pPr defTabSz="931774">
                <a:defRPr/>
              </a:pPr>
              <a:t>3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5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8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3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5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Closed Session June 18, 2019 - Confidential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086F7-17E9-49D6-BCF7-DD33B5E8C6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219200" y="914400"/>
            <a:ext cx="2667000" cy="228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aseline="0">
                <a:solidFill>
                  <a:srgbClr val="007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add Department</a:t>
            </a:r>
          </a:p>
        </p:txBody>
      </p:sp>
    </p:spTree>
    <p:extLst>
      <p:ext uri="{BB962C8B-B14F-4D97-AF65-F5344CB8AC3E}">
        <p14:creationId xmlns:p14="http://schemas.microsoft.com/office/powerpoint/2010/main" val="295887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6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9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1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9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6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04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DB76-BA6B-4CA2-B52C-2001C9F547F4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3168C-6C4D-4353-ACAE-EA3468CF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320" y="1351660"/>
            <a:ext cx="7336156" cy="495347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210" y="566970"/>
            <a:ext cx="8887790" cy="78469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External Settlement Pattern</a:t>
            </a:r>
          </a:p>
        </p:txBody>
      </p:sp>
    </p:spTree>
    <p:extLst>
      <p:ext uri="{BB962C8B-B14F-4D97-AF65-F5344CB8AC3E}">
        <p14:creationId xmlns:p14="http://schemas.microsoft.com/office/powerpoint/2010/main" val="227755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107" y="1221031"/>
            <a:ext cx="7697956" cy="481541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210" y="436341"/>
            <a:ext cx="8887790" cy="78469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Settlement Pattern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con’t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16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210" y="392799"/>
            <a:ext cx="8887790" cy="78469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Oakland Internal Settlement Pattern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10" y="1177489"/>
            <a:ext cx="8627615" cy="47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684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16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External Settlement Pattern</vt:lpstr>
      <vt:lpstr>External Settlement Pattern (con’t)</vt:lpstr>
      <vt:lpstr>Oakland Internal Settlement Pattern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Settlement Pattern</dc:title>
  <dc:creator>Appleyard, Ian</dc:creator>
  <cp:lastModifiedBy>Appleyard, Ian</cp:lastModifiedBy>
  <cp:revision>1</cp:revision>
  <dcterms:created xsi:type="dcterms:W3CDTF">2019-07-31T19:02:30Z</dcterms:created>
  <dcterms:modified xsi:type="dcterms:W3CDTF">2019-07-31T19:03:45Z</dcterms:modified>
</cp:coreProperties>
</file>