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9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2D9610-145F-4BDE-89DB-4F5965D2ABD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26ADAE-1B2C-4D3C-8205-0AD8810DD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602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EECC63E5-7F97-4184-B713-E2385EEC7955}" type="slidenum">
              <a:rPr lang="en-US" sz="1800" kern="0">
                <a:solidFill>
                  <a:sysClr val="windowText" lastClr="000000"/>
                </a:solidFill>
              </a:rPr>
              <a:pPr defTabSz="931774">
                <a:defRPr/>
              </a:pPr>
              <a:t>3</a:t>
            </a:fld>
            <a:endParaRPr lang="en-US" sz="18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748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EECC63E5-7F97-4184-B713-E2385EEC7955}" type="slidenum">
              <a:rPr lang="en-US" sz="1800" kern="0">
                <a:solidFill>
                  <a:sysClr val="windowText" lastClr="000000"/>
                </a:solidFill>
              </a:rPr>
              <a:pPr defTabSz="931774">
                <a:defRPr/>
              </a:pPr>
              <a:t>4</a:t>
            </a:fld>
            <a:endParaRPr lang="en-US" sz="18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191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1B97-C3DF-4DB8-A0CC-2AFA5AA2768B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9286-FC6D-40D0-87DF-98A32249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200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1B97-C3DF-4DB8-A0CC-2AFA5AA2768B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9286-FC6D-40D0-87DF-98A32249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02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1B97-C3DF-4DB8-A0CC-2AFA5AA2768B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9286-FC6D-40D0-87DF-98A32249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92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Closed Session May 7, 2019 - Confidential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086F7-17E9-49D6-BCF7-DD33B5E8C6D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219200" y="914400"/>
            <a:ext cx="2667000" cy="228600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 baseline="0"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dirty="0"/>
              <a:t>Click to add Department</a:t>
            </a:r>
          </a:p>
        </p:txBody>
      </p:sp>
    </p:spTree>
    <p:extLst>
      <p:ext uri="{BB962C8B-B14F-4D97-AF65-F5344CB8AC3E}">
        <p14:creationId xmlns:p14="http://schemas.microsoft.com/office/powerpoint/2010/main" val="3192713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1B97-C3DF-4DB8-A0CC-2AFA5AA2768B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9286-FC6D-40D0-87DF-98A32249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512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1B97-C3DF-4DB8-A0CC-2AFA5AA2768B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9286-FC6D-40D0-87DF-98A32249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479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1B97-C3DF-4DB8-A0CC-2AFA5AA2768B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9286-FC6D-40D0-87DF-98A32249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187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1B97-C3DF-4DB8-A0CC-2AFA5AA2768B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9286-FC6D-40D0-87DF-98A32249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171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1B97-C3DF-4DB8-A0CC-2AFA5AA2768B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9286-FC6D-40D0-87DF-98A32249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3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1B97-C3DF-4DB8-A0CC-2AFA5AA2768B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9286-FC6D-40D0-87DF-98A32249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779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1B97-C3DF-4DB8-A0CC-2AFA5AA2768B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9286-FC6D-40D0-87DF-98A32249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268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1B97-C3DF-4DB8-A0CC-2AFA5AA2768B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9286-FC6D-40D0-87DF-98A32249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174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C1B97-C3DF-4DB8-A0CC-2AFA5AA2768B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29286-FC6D-40D0-87DF-98A32249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994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625235" y="2977243"/>
            <a:ext cx="32004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Analysis: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5% above or below is considered in market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5 above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9 within market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5390607" y="931818"/>
            <a:ext cx="3352800" cy="1669596"/>
          </a:xfrm>
        </p:spPr>
        <p:txBody>
          <a:bodyPr>
            <a:no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SEIU, Loca</a:t>
            </a:r>
            <a:r>
              <a:rPr lang="en-US" sz="3200" baseline="0" dirty="0">
                <a:latin typeface="Arial" panose="020B0604020202020204" pitchFamily="34" charset="0"/>
                <a:cs typeface="Arial" panose="020B0604020202020204" pitchFamily="34" charset="0"/>
              </a:rPr>
              <a:t>l 1021 Compensation Survey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360" y="834290"/>
            <a:ext cx="4032068" cy="463631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644434" y="5676898"/>
            <a:ext cx="80989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Comparator Jurisdictions: Alameda County, Berkeley, Concord, Contra Costa County, Fremont, Hayward, Richmond, San Francisco (City and County), San Jose and Vallejo</a:t>
            </a:r>
          </a:p>
        </p:txBody>
      </p:sp>
    </p:spTree>
    <p:extLst>
      <p:ext uri="{BB962C8B-B14F-4D97-AF65-F5344CB8AC3E}">
        <p14:creationId xmlns:p14="http://schemas.microsoft.com/office/powerpoint/2010/main" val="3423822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873115" y="515983"/>
            <a:ext cx="3199060" cy="1676400"/>
          </a:xfrm>
        </p:spPr>
        <p:txBody>
          <a:bodyPr>
            <a:no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IFPTE, Local 21 Compensation Survey</a:t>
            </a:r>
          </a:p>
        </p:txBody>
      </p:sp>
      <p:sp>
        <p:nvSpPr>
          <p:cNvPr id="8" name="Rectangle 7"/>
          <p:cNvSpPr/>
          <p:nvPr/>
        </p:nvSpPr>
        <p:spPr>
          <a:xfrm>
            <a:off x="5236195" y="2411432"/>
            <a:ext cx="273147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Notes: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5% above or below is considered in market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8 classes above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8 within market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2 classes below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931" y="404125"/>
            <a:ext cx="3710511" cy="5569049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26720" y="5973174"/>
            <a:ext cx="80886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Comparator Jurisdictions: Alameda County, Berkeley, Concord, Contra Costa County, Fremont, Hayward, Richmond, San Francisco (City and County), San Jose and Vallejo</a:t>
            </a:r>
          </a:p>
        </p:txBody>
      </p:sp>
    </p:spTree>
    <p:extLst>
      <p:ext uri="{BB962C8B-B14F-4D97-AF65-F5344CB8AC3E}">
        <p14:creationId xmlns:p14="http://schemas.microsoft.com/office/powerpoint/2010/main" val="3750087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032" y="2560320"/>
            <a:ext cx="8611104" cy="3031182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256210" y="1198971"/>
            <a:ext cx="8887790" cy="7846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Oakland Net Take Home Pay Comparison vs San Francisco</a:t>
            </a:r>
          </a:p>
        </p:txBody>
      </p:sp>
    </p:spTree>
    <p:extLst>
      <p:ext uri="{BB962C8B-B14F-4D97-AF65-F5344CB8AC3E}">
        <p14:creationId xmlns:p14="http://schemas.microsoft.com/office/powerpoint/2010/main" val="3616444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210" y="1198971"/>
            <a:ext cx="8887790" cy="784690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Oakland Net Take Home Pay Comparison vs San Francisco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210" y="2560320"/>
            <a:ext cx="8611104" cy="2892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28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130</Words>
  <Application>Microsoft Office PowerPoint</Application>
  <PresentationFormat>On-screen Show (4:3)</PresentationFormat>
  <Paragraphs>17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SEIU, Local 1021 Compensation Survey</vt:lpstr>
      <vt:lpstr>IFPTE, Local 21 Compensation Survey</vt:lpstr>
      <vt:lpstr>PowerPoint Presentation</vt:lpstr>
      <vt:lpstr>Oakland Net Take Home Pay Comparison vs San Francisco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SEIU, Local 1021 Compensation Survey</dc:title>
  <dc:creator>Appleyard, Ian</dc:creator>
  <cp:lastModifiedBy>Appleyard, Ian</cp:lastModifiedBy>
  <cp:revision>1</cp:revision>
  <dcterms:created xsi:type="dcterms:W3CDTF">2019-07-31T19:04:32Z</dcterms:created>
  <dcterms:modified xsi:type="dcterms:W3CDTF">2019-07-31T19:05:50Z</dcterms:modified>
</cp:coreProperties>
</file>